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3" r:id="rId1"/>
    <p:sldMasterId id="2147483800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5" r:id="rId21"/>
    <p:sldId id="266" r:id="rId22"/>
    <p:sldId id="267" r:id="rId23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 Anand" initials="OA" lastIdx="2" clrIdx="0">
    <p:extLst>
      <p:ext uri="{19B8F6BF-5375-455C-9EA6-DF929625EA0E}">
        <p15:presenceInfo xmlns:p15="http://schemas.microsoft.com/office/powerpoint/2012/main" userId="9e3e980dbeb782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93" autoAdjust="0"/>
  </p:normalViewPr>
  <p:slideViewPr>
    <p:cSldViewPr snapToGrid="0">
      <p:cViewPr varScale="1">
        <p:scale>
          <a:sx n="96" d="100"/>
          <a:sy n="96" d="100"/>
        </p:scale>
        <p:origin x="91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07T02:13:57.109" idx="2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7DF54-19CE-4528-936B-7799FD638C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6C3C7-04B3-4D5A-8C00-326EF2E7F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90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6C3C7-04B3-4D5A-8C00-326EF2E7F1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04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18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BC5016-2641-47FC-953F-8D816EA5714A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622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BC5016-2641-47FC-953F-8D816EA5714A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5761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BC5016-2641-47FC-953F-8D816EA5714A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432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BC5016-2641-47FC-953F-8D816EA5714A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9575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BC5016-2641-47FC-953F-8D816EA5714A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472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BC5016-2641-47FC-953F-8D816EA5714A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9917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6193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772560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360" cy="91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1297440" y="1567440"/>
            <a:ext cx="7038360" cy="291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941D170-934A-4AEF-BC65-8E716C491ADA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611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7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4415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4555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9358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656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7702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21B5-09C4-4E4A-810D-003E385C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1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2873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971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0403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24103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9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4228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4821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640886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19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23666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46655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346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539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305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385F1-8B18-4AD3-BA9F-B3234E69F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0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177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301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58551A64-7F2B-407C-9994-630241FE2C87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2FBC5016-2641-47FC-953F-8D816EA5714A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9026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34BA72A8-215C-4BFA-BBCF-862607058C71}" type="slidenum">
              <a:rPr lang="en-GB" sz="1000" b="0" strike="noStrike" spc="-1" smtClean="0">
                <a:solidFill>
                  <a:srgbClr val="FFFFFF"/>
                </a:solidFill>
                <a:latin typeface="Lato"/>
                <a:ea typeface="Lato"/>
              </a:rPr>
              <a:t>‹#›</a:t>
            </a:fld>
            <a:endParaRPr lang="en-IN" sz="10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5184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F8DD0F-AF59-9AEB-F44C-C0845B17BF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0344" y="1430007"/>
            <a:ext cx="8317066" cy="2482036"/>
          </a:xfrm>
        </p:spPr>
        <p:txBody>
          <a:bodyPr/>
          <a:lstStyle/>
          <a:p>
            <a:r>
              <a:rPr lang="en-US" sz="2800" dirty="0"/>
              <a:t>Name:- Ankit</a:t>
            </a:r>
            <a:br>
              <a:rPr lang="en-US" sz="2800" dirty="0"/>
            </a:br>
            <a:r>
              <a:rPr lang="en-US" sz="2800" dirty="0"/>
              <a:t>Discipline:-</a:t>
            </a:r>
            <a:r>
              <a:rPr lang="en-US" sz="2800" dirty="0" err="1"/>
              <a:t>Btech</a:t>
            </a:r>
            <a:r>
              <a:rPr lang="en-US" sz="2800" dirty="0"/>
              <a:t> CSE[AIML]</a:t>
            </a:r>
            <a:br>
              <a:rPr lang="en-US" sz="2800" dirty="0"/>
            </a:br>
            <a:r>
              <a:rPr lang="en-US" sz="2800" dirty="0"/>
              <a:t>Semester:-1</a:t>
            </a:r>
            <a:r>
              <a:rPr lang="en-US" sz="2800" baseline="30000" dirty="0"/>
              <a:t>st</a:t>
            </a:r>
            <a:r>
              <a:rPr lang="en-US" sz="2800" dirty="0"/>
              <a:t> Semester</a:t>
            </a:r>
            <a:br>
              <a:rPr lang="en-US" sz="2800" dirty="0"/>
            </a:br>
            <a:r>
              <a:rPr lang="en-US" sz="2800" dirty="0"/>
              <a:t>Subject-Web Development</a:t>
            </a:r>
            <a:br>
              <a:rPr lang="en-US" sz="3200" dirty="0"/>
            </a:br>
            <a:br>
              <a:rPr lang="en-US" sz="3200" dirty="0"/>
            </a:b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6C4A-87D9-7825-1383-A31E50202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597" y="118858"/>
            <a:ext cx="7053542" cy="1050398"/>
          </a:xfrm>
        </p:spPr>
        <p:txBody>
          <a:bodyPr/>
          <a:lstStyle/>
          <a:p>
            <a:r>
              <a:rPr lang="en-US" sz="3600" b="1" i="1" u="sng" dirty="0">
                <a:solidFill>
                  <a:schemeClr val="tx1">
                    <a:lumMod val="85000"/>
                  </a:schemeClr>
                </a:solidFill>
              </a:rPr>
              <a:t>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A5207-E0CD-16FC-2B00-3BF737C532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8502" b="6602"/>
          <a:stretch/>
        </p:blipFill>
        <p:spPr>
          <a:xfrm>
            <a:off x="-1" y="864737"/>
            <a:ext cx="9144001" cy="42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21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95B5-EE4D-688F-BCE6-FFE8EF18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71074-C078-8CE2-80C6-E2A6C3225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t="7729" b="660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6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62C3-E625-82C0-442A-6851C0B1A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E8D6E-355E-A58F-52BB-DAF0347E1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t="8193" b="660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2A98B-3952-9559-86A1-B3BD98292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2" t="8811" b="6602"/>
          <a:stretch/>
        </p:blipFill>
        <p:spPr>
          <a:xfrm>
            <a:off x="1407380" y="453224"/>
            <a:ext cx="7736619" cy="43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5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7239-E394-03D6-011F-3DB4F07CB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242DE-EDFA-DF70-E18F-E2BDDB686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1" t="8966" r="1043" b="6601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59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DCA4-9416-2F7B-32D4-BEA0CCE2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E2AA0-D23E-39D6-631F-0FF563F73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9430" b="660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5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D9A7-40D7-D9A6-F97F-63181032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0AB30-FD63-53FA-83BF-CF0D47229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8657" b="6601"/>
          <a:stretch/>
        </p:blipFill>
        <p:spPr>
          <a:xfrm>
            <a:off x="0" y="0"/>
            <a:ext cx="9199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46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5BE24-28D6-7BA4-0345-03F4A3E4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057" y="55659"/>
            <a:ext cx="7053542" cy="1050398"/>
          </a:xfrm>
        </p:spPr>
        <p:txBody>
          <a:bodyPr/>
          <a:lstStyle/>
          <a:p>
            <a:r>
              <a:rPr lang="en-US" b="1" i="1" u="sng" dirty="0">
                <a:solidFill>
                  <a:schemeClr val="tx1">
                    <a:lumMod val="85000"/>
                  </a:schemeClr>
                </a:solidFill>
              </a:rPr>
              <a:t>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659C8-4849-F42A-FFDC-407DA7F5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6" t="11440" b="6601"/>
          <a:stretch/>
        </p:blipFill>
        <p:spPr>
          <a:xfrm>
            <a:off x="0" y="747422"/>
            <a:ext cx="9144000" cy="43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23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1818-466D-9A5A-07DE-2C1B2077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89DA5-DDF7-4E07-85C4-E7C93B59F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8193" b="660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44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60D5-07A6-7C68-F449-2401965A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AACB4-D538-E107-2A8F-851ED8D6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t="8502" b="660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34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C9FFEE-1EBB-2D87-0213-B20245667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" t="12546" r="-450" b="27832"/>
          <a:stretch/>
        </p:blipFill>
        <p:spPr>
          <a:xfrm>
            <a:off x="53546" y="0"/>
            <a:ext cx="9036908" cy="2594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E010D4-02D6-28E3-506E-43B73DEE4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12" r="102" b="-160"/>
          <a:stretch/>
        </p:blipFill>
        <p:spPr>
          <a:xfrm>
            <a:off x="53546" y="2594917"/>
            <a:ext cx="8975124" cy="4362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 idx="4294967295"/>
          </p:nvPr>
        </p:nvSpPr>
        <p:spPr>
          <a:xfrm>
            <a:off x="3607822" y="523875"/>
            <a:ext cx="7038975" cy="487363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3200" b="1" i="1" u="sng" strike="noStrike" spc="-1" dirty="0">
                <a:solidFill>
                  <a:schemeClr val="accent2">
                    <a:lumMod val="20000"/>
                    <a:lumOff val="80000"/>
                  </a:schemeClr>
                </a:solidFill>
                <a:latin typeface="Montserrat"/>
                <a:ea typeface="Montserrat"/>
              </a:rPr>
              <a:t>INDEX</a:t>
            </a:r>
            <a:endParaRPr lang="en-IN" sz="3200" b="1" i="1" u="sng" strike="noStrike" spc="-1" dirty="0">
              <a:solidFill>
                <a:schemeClr val="accent2">
                  <a:lumMod val="20000"/>
                  <a:lumOff val="80000"/>
                </a:schemeClr>
              </a:solidFill>
              <a:latin typeface="Arial"/>
            </a:endParaRPr>
          </a:p>
        </p:txBody>
      </p:sp>
      <p:sp>
        <p:nvSpPr>
          <p:cNvPr id="243" name="Google Shape;235;p18"/>
          <p:cNvSpPr/>
          <p:nvPr/>
        </p:nvSpPr>
        <p:spPr>
          <a:xfrm>
            <a:off x="1300289" y="2098224"/>
            <a:ext cx="3017520" cy="25214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25440" rIns="90000" bIns="3254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245" name="Google Shape;237;p18"/>
          <p:cNvSpPr/>
          <p:nvPr/>
        </p:nvSpPr>
        <p:spPr>
          <a:xfrm>
            <a:off x="1178906" y="1389957"/>
            <a:ext cx="4100760" cy="26256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25440" rIns="90000" bIns="325440" anchor="ctr"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IN" sz="2000" b="0" strike="noStrike" spc="-1" dirty="0">
                <a:latin typeface="Arial"/>
              </a:rPr>
              <a:t>Introduction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IN" sz="2000" spc="-1" dirty="0">
                <a:latin typeface="Arial"/>
              </a:rPr>
              <a:t>Objective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IN" sz="2000" b="0" strike="noStrike" spc="-1" dirty="0">
                <a:latin typeface="Arial"/>
              </a:rPr>
              <a:t>Feasibility Study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IN" sz="2000" spc="-1" dirty="0">
                <a:latin typeface="Arial"/>
              </a:rPr>
              <a:t>Implementation Work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IN" sz="2000" b="0" strike="noStrike" spc="-1" dirty="0">
                <a:latin typeface="Arial"/>
              </a:rPr>
              <a:t>Application of software tools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IN" sz="2000" b="0" strike="noStrike" spc="-1" dirty="0">
                <a:latin typeface="Arial"/>
              </a:rPr>
              <a:t>Conclusion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IN" sz="2000" spc="-1" dirty="0" err="1">
                <a:latin typeface="Arial"/>
              </a:rPr>
              <a:t>Refrences</a:t>
            </a:r>
            <a:endParaRPr lang="en-IN" sz="2000" b="0" strike="noStrike" spc="-1" dirty="0">
              <a:latin typeface="Arial"/>
            </a:endParaRPr>
          </a:p>
        </p:txBody>
      </p:sp>
      <p:sp>
        <p:nvSpPr>
          <p:cNvPr id="246" name="Google Shape;238;p18"/>
          <p:cNvSpPr/>
          <p:nvPr/>
        </p:nvSpPr>
        <p:spPr>
          <a:xfrm>
            <a:off x="1294200" y="1337578"/>
            <a:ext cx="3017520" cy="206118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25440" rIns="90000" bIns="32544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247" name="Google Shape;239;p18"/>
          <p:cNvSpPr/>
          <p:nvPr/>
        </p:nvSpPr>
        <p:spPr>
          <a:xfrm>
            <a:off x="1306378" y="339966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25440" rIns="90000" bIns="3254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248" name="Google Shape;240;p18"/>
          <p:cNvSpPr/>
          <p:nvPr/>
        </p:nvSpPr>
        <p:spPr>
          <a:xfrm>
            <a:off x="1063612" y="1343770"/>
            <a:ext cx="3017520" cy="33474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25440" rIns="90000" bIns="3254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249" name="Google Shape;241;p18"/>
          <p:cNvSpPr/>
          <p:nvPr/>
        </p:nvSpPr>
        <p:spPr>
          <a:xfrm>
            <a:off x="1294200" y="4050720"/>
            <a:ext cx="3017520" cy="32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25440" rIns="90000" bIns="325440" anchor="ctr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IN" sz="140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0A3BBE-0C5E-4313-9E3A-2768A1A2115C}"/>
              </a:ext>
            </a:extLst>
          </p:cNvPr>
          <p:cNvSpPr txBox="1"/>
          <p:nvPr/>
        </p:nvSpPr>
        <p:spPr>
          <a:xfrm>
            <a:off x="3199255" y="376187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1" u="sng" dirty="0"/>
              <a:t>References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78B63-3759-D0CA-08B1-AD252E5DA229}"/>
              </a:ext>
            </a:extLst>
          </p:cNvPr>
          <p:cNvSpPr txBox="1"/>
          <p:nvPr/>
        </p:nvSpPr>
        <p:spPr>
          <a:xfrm>
            <a:off x="1206843" y="1874793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Google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VS Code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Sublime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/>
              <a:t>Teacher</a:t>
            </a: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C0F4C-4D25-2A6C-C31E-A33A5A5B7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633" y="1946389"/>
            <a:ext cx="7053542" cy="1791412"/>
          </a:xfrm>
        </p:spPr>
        <p:txBody>
          <a:bodyPr/>
          <a:lstStyle/>
          <a:p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YOU</a:t>
            </a:r>
          </a:p>
        </p:txBody>
      </p:sp>
      <p:sp>
        <p:nvSpPr>
          <p:cNvPr id="268" name="PlaceHolder 2"/>
          <p:cNvSpPr>
            <a:spLocks noGrp="1"/>
          </p:cNvSpPr>
          <p:nvPr>
            <p:ph idx="4294967295"/>
          </p:nvPr>
        </p:nvSpPr>
        <p:spPr>
          <a:xfrm>
            <a:off x="6435725" y="82550"/>
            <a:ext cx="2708275" cy="4803775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marL="162000" indent="0">
              <a:lnSpc>
                <a:spcPct val="135000"/>
              </a:lnSpc>
              <a:buClr>
                <a:srgbClr val="FFFFFF"/>
              </a:buClr>
              <a:buNone/>
            </a:pPr>
            <a:endParaRPr lang="en-IN" sz="1050" b="0" strike="noStrike" spc="-1" dirty="0">
              <a:latin typeface="Arial"/>
            </a:endParaRPr>
          </a:p>
          <a:p>
            <a:pPr marL="457200">
              <a:lnSpc>
                <a:spcPct val="135000"/>
              </a:lnSpc>
              <a:buNone/>
              <a:tabLst>
                <a:tab pos="0" algn="l"/>
              </a:tabLst>
            </a:pPr>
            <a:endParaRPr lang="en-IN" sz="1050" b="0" strike="noStrike" spc="-1" dirty="0">
              <a:latin typeface="Arial"/>
            </a:endParaRPr>
          </a:p>
          <a:p>
            <a:pPr marL="457200">
              <a:lnSpc>
                <a:spcPct val="135000"/>
              </a:lnSpc>
              <a:buNone/>
              <a:tabLst>
                <a:tab pos="0" algn="l"/>
              </a:tabLst>
            </a:pPr>
            <a:endParaRPr lang="en-IN" sz="1050" b="0" strike="noStrike" spc="-1" dirty="0">
              <a:latin typeface="Arial"/>
            </a:endParaRPr>
          </a:p>
          <a:p>
            <a:pPr marL="457200">
              <a:lnSpc>
                <a:spcPct val="135000"/>
              </a:lnSpc>
              <a:buNone/>
              <a:tabLst>
                <a:tab pos="0" algn="l"/>
              </a:tabLst>
            </a:pPr>
            <a:endParaRPr lang="en-IN" sz="105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0E8BF-1278-8FB4-4431-2043D1741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r="-120444"/>
          <a:stretch/>
        </p:blipFill>
        <p:spPr>
          <a:xfrm>
            <a:off x="6229404" y="1061832"/>
            <a:ext cx="4830859" cy="2845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70FB27-F6BF-FC9E-A4EC-37290EAD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</a:t>
            </a:r>
            <a:r>
              <a:rPr lang="en-US" b="1" i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51" name="PlaceHolder 2"/>
          <p:cNvSpPr>
            <a:spLocks noGrp="1"/>
          </p:cNvSpPr>
          <p:nvPr>
            <p:ph type="body" sz="half" idx="4294967295"/>
          </p:nvPr>
        </p:nvSpPr>
        <p:spPr>
          <a:xfrm>
            <a:off x="702211" y="1502796"/>
            <a:ext cx="6618288" cy="3442915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-US" sz="2000" spc="-1" dirty="0">
                <a:latin typeface="Arial"/>
              </a:rPr>
              <a:t>I have made an online food delivery website using  html and </a:t>
            </a:r>
            <a:r>
              <a:rPr lang="en-US" sz="2000" spc="-1" dirty="0" err="1">
                <a:latin typeface="Arial"/>
              </a:rPr>
              <a:t>css</a:t>
            </a:r>
            <a:r>
              <a:rPr lang="en-US" sz="2000" spc="-1" dirty="0">
                <a:latin typeface="Arial"/>
              </a:rPr>
              <a:t> by which users can select and order food from anywhere without going outside their home.</a:t>
            </a:r>
          </a:p>
          <a:p>
            <a:r>
              <a:rPr lang="en-IN" sz="2000" dirty="0"/>
              <a:t>This website enables its customers to select and order the food items of their choice.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2000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en-IN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pos="0" algn="l"/>
              </a:tabLst>
            </a:pPr>
            <a:endParaRPr lang="en-IN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3016896" y="229867"/>
            <a:ext cx="7053542" cy="1050398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4000" b="1" i="1" u="sng" strike="noStrike" spc="-1" dirty="0">
                <a:solidFill>
                  <a:schemeClr val="accent6">
                    <a:lumMod val="20000"/>
                    <a:lumOff val="80000"/>
                  </a:schemeClr>
                </a:solidFill>
                <a:latin typeface="Arial"/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52497-7784-31A3-45B3-68B8A4A29E1C}"/>
              </a:ext>
            </a:extLst>
          </p:cNvPr>
          <p:cNvSpPr txBox="1"/>
          <p:nvPr/>
        </p:nvSpPr>
        <p:spPr>
          <a:xfrm>
            <a:off x="610262" y="1397888"/>
            <a:ext cx="75875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My project aims to provide an idea of  how a food delivery website looks like and how it can be designed beautifully to attract customers.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Through my project I want to achieve a clear understanding  of</a:t>
            </a:r>
          </a:p>
          <a:p>
            <a:r>
              <a:rPr lang="en-US" b="1" dirty="0"/>
              <a:t>     HTML</a:t>
            </a:r>
            <a:r>
              <a:rPr lang="en-US" dirty="0"/>
              <a:t> (Hypertext markup language)and </a:t>
            </a:r>
            <a:r>
              <a:rPr lang="en-US" b="1" dirty="0"/>
              <a:t>CSS</a:t>
            </a:r>
            <a:r>
              <a:rPr lang="en-US" dirty="0"/>
              <a:t> (cascading style </a:t>
            </a:r>
          </a:p>
          <a:p>
            <a:r>
              <a:rPr lang="en-US" dirty="0"/>
              <a:t>  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Through my project I want to</a:t>
            </a:r>
            <a:r>
              <a:rPr lang="en-US" b="1" dirty="0"/>
              <a:t> practically implement</a:t>
            </a:r>
            <a:r>
              <a:rPr lang="en-US" dirty="0"/>
              <a:t>   </a:t>
            </a:r>
          </a:p>
          <a:p>
            <a:r>
              <a:rPr lang="en-US" dirty="0"/>
              <a:t>     the various </a:t>
            </a:r>
            <a:r>
              <a:rPr lang="en-US" b="1" dirty="0"/>
              <a:t>tags </a:t>
            </a:r>
            <a:r>
              <a:rPr lang="en-US" dirty="0"/>
              <a:t>of html and of CSS </a:t>
            </a:r>
          </a:p>
          <a:p>
            <a:r>
              <a:rPr lang="en-US" dirty="0"/>
              <a:t>     that I have learnt during technical training.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 idx="4294967295"/>
          </p:nvPr>
        </p:nvSpPr>
        <p:spPr>
          <a:xfrm>
            <a:off x="2804740" y="425505"/>
            <a:ext cx="7038975" cy="912813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3200" b="1" i="1" u="sng" strike="noStrike" spc="-1" dirty="0">
                <a:latin typeface="Arial"/>
              </a:rPr>
              <a:t>Feasibility Study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5104-66A2-E694-25B1-0EBF2A475F0D}"/>
              </a:ext>
            </a:extLst>
          </p:cNvPr>
          <p:cNvSpPr txBox="1"/>
          <p:nvPr/>
        </p:nvSpPr>
        <p:spPr>
          <a:xfrm>
            <a:off x="663934" y="1424739"/>
            <a:ext cx="805069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0" strike="noStrike" spc="-1" dirty="0">
                <a:solidFill>
                  <a:schemeClr val="tx1"/>
                </a:solidFill>
                <a:latin typeface="Montserrat"/>
                <a:ea typeface="Montserrat"/>
              </a:rPr>
              <a:t>The project involves </a:t>
            </a:r>
            <a:r>
              <a:rPr lang="en-GB" spc="-1" dirty="0">
                <a:latin typeface="Montserrat"/>
                <a:ea typeface="Montserrat"/>
              </a:rPr>
              <a:t>F</a:t>
            </a:r>
            <a:r>
              <a:rPr lang="en-GB" sz="1800" b="0" strike="noStrike" spc="-1" dirty="0">
                <a:solidFill>
                  <a:schemeClr val="tx1"/>
                </a:solidFill>
                <a:latin typeface="Montserrat"/>
                <a:ea typeface="Montserrat"/>
              </a:rPr>
              <a:t>ront </a:t>
            </a:r>
            <a:r>
              <a:rPr lang="en-GB" spc="-1" dirty="0">
                <a:latin typeface="Montserrat"/>
                <a:ea typeface="Montserrat"/>
              </a:rPr>
              <a:t>E</a:t>
            </a:r>
            <a:r>
              <a:rPr lang="en-GB" sz="1800" b="0" strike="noStrike" spc="-1" dirty="0">
                <a:solidFill>
                  <a:schemeClr val="tx1"/>
                </a:solidFill>
                <a:latin typeface="Montserrat"/>
                <a:ea typeface="Montserrat"/>
              </a:rPr>
              <a:t>nd Development by using HTML and CSS keeping in mind the following points. :-</a:t>
            </a:r>
          </a:p>
          <a:p>
            <a:endParaRPr lang="en-GB" sz="1800" b="0" strike="noStrike" spc="-1" dirty="0">
              <a:solidFill>
                <a:schemeClr val="tx1"/>
              </a:solidFill>
              <a:latin typeface="Montserrat"/>
              <a:ea typeface="Montserrat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pc="-1" dirty="0">
                <a:solidFill>
                  <a:schemeClr val="tx1"/>
                </a:solidFill>
                <a:latin typeface="Montserrat"/>
                <a:ea typeface="Montserrat"/>
              </a:rPr>
              <a:t>It includes different varieties of food by which customers find it easy to order food of their own choice. </a:t>
            </a:r>
          </a:p>
          <a:p>
            <a:pPr marL="342900" indent="-342900">
              <a:buFont typeface="+mj-lt"/>
              <a:buAutoNum type="arabicPeriod"/>
            </a:pPr>
            <a:r>
              <a:rPr lang="en-GB" spc="-1" dirty="0">
                <a:solidFill>
                  <a:schemeClr val="tx1"/>
                </a:solidFill>
                <a:latin typeface="Montserrat"/>
                <a:ea typeface="Montserrat"/>
              </a:rPr>
              <a:t>The process of placing order is too simple.</a:t>
            </a:r>
            <a:endParaRPr lang="en-GB" b="0" strike="noStrike" spc="-1" dirty="0">
              <a:solidFill>
                <a:schemeClr val="tx1"/>
              </a:solidFill>
              <a:latin typeface="Montserrat"/>
              <a:ea typeface="Montserrat"/>
            </a:endParaRPr>
          </a:p>
          <a:p>
            <a:pPr marL="342900" indent="-342900">
              <a:buFont typeface="+mj-lt"/>
              <a:buAutoNum type="arabicPeriod"/>
            </a:pPr>
            <a:endParaRPr lang="en-GB" sz="1800" b="0" strike="noStrike" spc="-1" dirty="0">
              <a:solidFill>
                <a:schemeClr val="tx1"/>
              </a:solidFill>
              <a:latin typeface="Montserrat"/>
              <a:ea typeface="Montserrat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 idx="4294967295"/>
          </p:nvPr>
        </p:nvSpPr>
        <p:spPr>
          <a:xfrm>
            <a:off x="2464903" y="333375"/>
            <a:ext cx="5724939" cy="149225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i="1" u="sng" dirty="0">
                <a:solidFill>
                  <a:schemeClr val="tx1">
                    <a:lumMod val="95000"/>
                  </a:schemeClr>
                </a:solidFill>
              </a:rPr>
              <a:t>Implementation work</a:t>
            </a:r>
            <a:endParaRPr lang="en-IN" sz="3600" b="1" i="1" u="sng" strike="noStrike" spc="-1" dirty="0">
              <a:solidFill>
                <a:schemeClr val="tx1">
                  <a:lumMod val="95000"/>
                </a:schemeClr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idx="4294967295"/>
          </p:nvPr>
        </p:nvSpPr>
        <p:spPr>
          <a:xfrm>
            <a:off x="479937" y="1205423"/>
            <a:ext cx="7129462" cy="3604701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marL="333450" indent="-171450">
              <a:lnSpc>
                <a:spcPct val="135000"/>
              </a:lnSpc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Following are some major </a:t>
            </a:r>
            <a:r>
              <a:rPr lang="en-IN" sz="1600" b="1" dirty="0"/>
              <a:t>HTML</a:t>
            </a:r>
            <a:r>
              <a:rPr lang="en-IN" sz="1600" dirty="0"/>
              <a:t> tags used in my project:-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&lt;Html&gt;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&lt;head&gt;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&lt;title&gt;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&lt;body&gt;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&lt;div&gt;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&lt;</a:t>
            </a:r>
            <a:r>
              <a:rPr lang="en-IN" sz="1600" dirty="0" err="1"/>
              <a:t>br</a:t>
            </a:r>
            <a:r>
              <a:rPr lang="en-IN" sz="1600" dirty="0"/>
              <a:t>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&lt;</a:t>
            </a:r>
            <a:r>
              <a:rPr lang="en-IN" sz="1600" dirty="0" err="1"/>
              <a:t>ul</a:t>
            </a:r>
            <a:r>
              <a:rPr lang="en-IN" sz="1600" dirty="0"/>
              <a:t>&gt;, &lt;li&gt;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&lt;a </a:t>
            </a:r>
            <a:r>
              <a:rPr lang="en-IN" sz="1600" dirty="0" err="1"/>
              <a:t>href</a:t>
            </a:r>
            <a:r>
              <a:rPr lang="en-IN" sz="1600" dirty="0"/>
              <a:t>=“ ”&gt;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&lt;table&gt;,&lt;tr&gt;,&lt;</a:t>
            </a:r>
            <a:r>
              <a:rPr lang="en-IN" sz="1600" dirty="0" err="1"/>
              <a:t>th</a:t>
            </a:r>
            <a:r>
              <a:rPr lang="en-IN" sz="1600" dirty="0"/>
              <a:t>&gt;,&lt;td&gt;,etc.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100" dirty="0"/>
          </a:p>
          <a:p>
            <a:pPr marL="162000" indent="0">
              <a:lnSpc>
                <a:spcPct val="135000"/>
              </a:lnSpc>
              <a:buClr>
                <a:srgbClr val="FFFFFF"/>
              </a:buClr>
              <a:buNone/>
            </a:pPr>
            <a:endParaRPr lang="en-IN" sz="105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idx="4294967295"/>
          </p:nvPr>
        </p:nvSpPr>
        <p:spPr>
          <a:xfrm>
            <a:off x="103006" y="419100"/>
            <a:ext cx="7807325" cy="4724400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marL="333450" indent="-171450">
              <a:lnSpc>
                <a:spcPct val="135000"/>
              </a:lnSpc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IN" sz="1600" dirty="0"/>
              <a:t>Following are some major</a:t>
            </a:r>
            <a:r>
              <a:rPr lang="en-IN" sz="1600" b="1" dirty="0"/>
              <a:t> CSS </a:t>
            </a:r>
            <a:r>
              <a:rPr lang="en-IN" sz="1600" dirty="0"/>
              <a:t>tags used in my project:-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height: 100%;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width: 100%;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margin-top: 15px;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display: flex;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 position: relative;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600" dirty="0"/>
              <a:t>text-align: </a:t>
            </a:r>
            <a:r>
              <a:rPr lang="en-IN" sz="1600" dirty="0" err="1"/>
              <a:t>center</a:t>
            </a:r>
            <a:r>
              <a:rPr lang="en-IN" sz="1600" dirty="0"/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background: white;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border-radius: 23px;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Color, </a:t>
            </a:r>
            <a:r>
              <a:rPr lang="en-US" sz="1600" dirty="0" err="1"/>
              <a:t>padding,etc</a:t>
            </a:r>
            <a:r>
              <a:rPr lang="en-US" sz="1600" dirty="0"/>
              <a:t>….</a:t>
            </a:r>
          </a:p>
          <a:p>
            <a:pPr marL="200025" indent="0">
              <a:lnSpc>
                <a:spcPct val="135000"/>
              </a:lnSpc>
              <a:buNone/>
              <a:tabLst>
                <a:tab pos="0" algn="l"/>
              </a:tabLst>
            </a:pPr>
            <a:endParaRPr lang="en-IN" sz="105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 idx="4294967295"/>
          </p:nvPr>
        </p:nvSpPr>
        <p:spPr>
          <a:xfrm>
            <a:off x="0" y="247650"/>
            <a:ext cx="9144000" cy="515938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800" b="1" i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Application of Software tools </a:t>
            </a:r>
            <a:endParaRPr lang="en-IN" sz="2800" b="1" i="1" u="sng" strike="noStrike" spc="-1" dirty="0">
              <a:solidFill>
                <a:schemeClr val="accent3">
                  <a:lumMod val="20000"/>
                  <a:lumOff val="80000"/>
                </a:schemeClr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idx="4294967295"/>
          </p:nvPr>
        </p:nvSpPr>
        <p:spPr>
          <a:xfrm>
            <a:off x="801039" y="985962"/>
            <a:ext cx="7969250" cy="3399472"/>
          </a:xfrm>
          <a:prstGeom prst="rect">
            <a:avLst/>
          </a:prstGeom>
          <a:noFill/>
          <a:ln w="0">
            <a:noFill/>
          </a:ln>
        </p:spPr>
        <p:txBody>
          <a:bodyPr lIns="90000" tIns="91440" rIns="90000" bIns="91440" anchor="t">
            <a:noAutofit/>
          </a:bodyPr>
          <a:lstStyle/>
          <a:p>
            <a:pPr marL="457200">
              <a:lnSpc>
                <a:spcPct val="135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endParaRPr lang="en-US" sz="1600" dirty="0"/>
          </a:p>
          <a:p>
            <a:pPr marL="200025" indent="0">
              <a:lnSpc>
                <a:spcPct val="135000"/>
              </a:lnSpc>
              <a:buNone/>
              <a:tabLst>
                <a:tab pos="0" algn="l"/>
              </a:tabLst>
            </a:pPr>
            <a:endParaRPr lang="en-US" sz="1600" dirty="0"/>
          </a:p>
          <a:p>
            <a:pPr marL="485775" indent="-285750">
              <a:lnSpc>
                <a:spcPct val="135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1600" dirty="0"/>
              <a:t>My  project on “</a:t>
            </a:r>
            <a:r>
              <a:rPr lang="en-US" sz="1600" u="sng" dirty="0"/>
              <a:t>Food delivery services </a:t>
            </a:r>
            <a:r>
              <a:rPr lang="en-US" sz="1600" dirty="0"/>
              <a:t>“ has been completed with the help of </a:t>
            </a:r>
            <a:r>
              <a:rPr lang="en-US" sz="1600" b="1" u="sng" dirty="0"/>
              <a:t>Sublime Text</a:t>
            </a:r>
            <a:r>
              <a:rPr lang="en-US" sz="1600" dirty="0"/>
              <a:t>.</a:t>
            </a:r>
          </a:p>
          <a:p>
            <a:pPr marL="457200">
              <a:lnSpc>
                <a:spcPct val="135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r>
              <a:rPr lang="en-US" sz="1600" dirty="0"/>
              <a:t>I loved the interface it has provided to its users that too for free and it runs really fast.</a:t>
            </a:r>
          </a:p>
          <a:p>
            <a:pPr marL="457200">
              <a:lnSpc>
                <a:spcPct val="135000"/>
              </a:lnSpc>
              <a:buFont typeface="Wingdings" panose="05000000000000000000" pitchFamily="2" charset="2"/>
              <a:buChar char="Ø"/>
              <a:tabLst>
                <a:tab pos="0" algn="l"/>
              </a:tabLst>
            </a:pPr>
            <a:endParaRPr lang="en-IN" sz="105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56F6-A87F-1766-7F6D-144C4B9F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660" y="306961"/>
            <a:ext cx="7053542" cy="1050398"/>
          </a:xfrm>
        </p:spPr>
        <p:txBody>
          <a:bodyPr/>
          <a:lstStyle/>
          <a:p>
            <a:r>
              <a:rPr lang="en-US" b="1" i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F1F0B-D5D0-3386-15B7-550822C89F1D}"/>
              </a:ext>
            </a:extLst>
          </p:cNvPr>
          <p:cNvSpPr txBox="1"/>
          <p:nvPr/>
        </p:nvSpPr>
        <p:spPr>
          <a:xfrm>
            <a:off x="745435" y="1635655"/>
            <a:ext cx="79930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My  project on “</a:t>
            </a:r>
            <a:r>
              <a:rPr lang="en-US" u="sng" dirty="0"/>
              <a:t>Food Delivery Services </a:t>
            </a:r>
            <a:r>
              <a:rPr lang="en-US" dirty="0"/>
              <a:t>“ aims to provide an idea how a website providing such services can look like.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 have learnt how to use “</a:t>
            </a:r>
            <a:r>
              <a:rPr lang="en-US" u="sng" dirty="0" err="1"/>
              <a:t>VSCode</a:t>
            </a:r>
            <a:r>
              <a:rPr lang="en-US" dirty="0"/>
              <a:t>” and “</a:t>
            </a:r>
            <a:r>
              <a:rPr lang="en-US" u="sng" dirty="0"/>
              <a:t>Sublime Text</a:t>
            </a:r>
            <a:r>
              <a:rPr lang="en-US" dirty="0"/>
              <a:t>”.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 am able to practically implement all the html and </a:t>
            </a:r>
            <a:r>
              <a:rPr lang="en-US" dirty="0" err="1"/>
              <a:t>css</a:t>
            </a:r>
            <a:r>
              <a:rPr lang="en-US" dirty="0"/>
              <a:t> tags that I have learnt during technical training </a:t>
            </a:r>
            <a:r>
              <a:rPr lang="en-US" dirty="0" err="1"/>
              <a:t>programme</a:t>
            </a:r>
            <a:r>
              <a:rPr lang="en-US" dirty="0"/>
              <a:t> by </a:t>
            </a:r>
            <a:r>
              <a:rPr lang="en-US" u="sng" dirty="0"/>
              <a:t>“Shape my skills”.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431</Words>
  <Application>Microsoft Office PowerPoint</Application>
  <PresentationFormat>On-screen Show (16:9)</PresentationFormat>
  <Paragraphs>74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Arial Black</vt:lpstr>
      <vt:lpstr>Calibri</vt:lpstr>
      <vt:lpstr>Century Gothic</vt:lpstr>
      <vt:lpstr>Lato</vt:lpstr>
      <vt:lpstr>Montserrat</vt:lpstr>
      <vt:lpstr>Times New Roman</vt:lpstr>
      <vt:lpstr>Wingdings</vt:lpstr>
      <vt:lpstr>Wingdings 3</vt:lpstr>
      <vt:lpstr>Ion</vt:lpstr>
      <vt:lpstr>2_Ion</vt:lpstr>
      <vt:lpstr>Name:- Ankit Discipline:-Btech CSE[AIML] Semester:-1st Semester Subject-Web Development  </vt:lpstr>
      <vt:lpstr>INDEX</vt:lpstr>
      <vt:lpstr>                       Introduction   </vt:lpstr>
      <vt:lpstr>Objectives</vt:lpstr>
      <vt:lpstr>Feasibility Study</vt:lpstr>
      <vt:lpstr>Implementation work</vt:lpstr>
      <vt:lpstr>PowerPoint Presentation</vt:lpstr>
      <vt:lpstr>Application of Software tools </vt:lpstr>
      <vt:lpstr>Conclusion</vt:lpstr>
      <vt:lpstr>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Name:- Ankit Discipline:-Btech CSE[AIML] Semester:-1st Semester Subject-Web Development</dc:title>
  <dc:subject/>
  <dc:creator>OM ANAND</dc:creator>
  <dc:description/>
  <cp:lastModifiedBy>Om Anand</cp:lastModifiedBy>
  <cp:revision>10</cp:revision>
  <dcterms:modified xsi:type="dcterms:W3CDTF">2022-12-07T02:59:44Z</dcterms:modified>
  <dc:language>en-IN</dc:language>
</cp:coreProperties>
</file>